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73" r:id="rId6"/>
    <p:sldId id="274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Q4fq2WpMLuHuZ4qOPOjf3OFPP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A8635-FBBE-ED42-92C1-F3B96F613ECE}" v="16" dt="2022-08-23T14:52:37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37"/>
  </p:normalViewPr>
  <p:slideViewPr>
    <p:cSldViewPr snapToGrid="0">
      <p:cViewPr varScale="1">
        <p:scale>
          <a:sx n="70" d="100"/>
          <a:sy n="70" d="100"/>
        </p:scale>
        <p:origin x="192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28" Type="http://schemas.microsoft.com/office/2015/10/relationships/revisionInfo" Target="revisionInfo.xml"/><Relationship Id="rId4" Type="http://schemas.openxmlformats.org/officeDocument/2006/relationships/slide" Target="slides/slide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820238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70820238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gnederland.nl/SDG/6-schoon-water-en-sanitair/" TargetMode="External"/><Relationship Id="rId2" Type="http://schemas.openxmlformats.org/officeDocument/2006/relationships/hyperlink" Target="https://www.sdgnederland.nl/SDG/3-goede-gezondheid-en-welzij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7419975" y="-342900"/>
            <a:ext cx="6629400" cy="822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634" y="1424737"/>
            <a:ext cx="4653070" cy="465307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5858210" y="1917930"/>
            <a:ext cx="397192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</a:t>
            </a:r>
          </a:p>
          <a:p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Development Goals</a:t>
            </a:r>
            <a:endParaRPr lang="nl-NL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255001" y="2274838"/>
            <a:ext cx="77247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nl-NL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zijn de </a:t>
            </a:r>
            <a:r>
              <a:rPr lang="nl-NL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SDG’s</a:t>
            </a:r>
            <a:r>
              <a:rPr lang="nl-NL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nl-NL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kwamen ze er?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nl-NL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doet Nederland?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20002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2609850" y="366625"/>
            <a:ext cx="7242600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nl-N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SDG's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nl-N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</a:t>
            </a: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Development Goals</a:t>
            </a:r>
            <a:endParaRPr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Duurzame Ontwikkelingsdoelen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doelen om van de wereld een betere plek te maken in 2030. De </a:t>
            </a:r>
            <a:r>
              <a:rPr lang="nl-N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SDG’s</a:t>
            </a: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zijn bepaald door de VN, maar kwamen er voor en door iedereen.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nl-N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SDG’s</a:t>
            </a: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lopen nog tot 2030. Ze zijn een mondiaal kompas voor uitdagingen als armoede, onderwijs en de klimaatcrisis.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820238e3_0_0"/>
          <p:cNvSpPr/>
          <p:nvPr/>
        </p:nvSpPr>
        <p:spPr>
          <a:xfrm>
            <a:off x="0" y="0"/>
            <a:ext cx="2371800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70820238e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20002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70820238e3_0_0"/>
          <p:cNvSpPr/>
          <p:nvPr/>
        </p:nvSpPr>
        <p:spPr>
          <a:xfrm>
            <a:off x="152399" y="2286000"/>
            <a:ext cx="209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pic>
        <p:nvPicPr>
          <p:cNvPr id="115" name="Google Shape;115;g70820238e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4200" y="200025"/>
            <a:ext cx="9515400" cy="615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0" y="0"/>
            <a:ext cx="2371725" cy="68580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399" y="219075"/>
            <a:ext cx="206692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/>
          <p:nvPr/>
        </p:nvSpPr>
        <p:spPr>
          <a:xfrm>
            <a:off x="152399" y="2286000"/>
            <a:ext cx="20954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2752725" y="333375"/>
            <a:ext cx="6765600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nl-NL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sdgnederland.nl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575" y="2166937"/>
            <a:ext cx="10858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2725" y="5157787"/>
            <a:ext cx="102870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4"/>
          <p:cNvSpPr/>
          <p:nvPr/>
        </p:nvSpPr>
        <p:spPr>
          <a:xfrm>
            <a:off x="3890057" y="2486055"/>
            <a:ext cx="24657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3880532" y="3429000"/>
            <a:ext cx="217399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sdgnederland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3890057" y="4483029"/>
            <a:ext cx="24945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@sdgnederland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3880532" y="5405764"/>
            <a:ext cx="2412840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SDG Nederland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05850" y="28575"/>
            <a:ext cx="3486150" cy="68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90238" y="1266825"/>
            <a:ext cx="953665" cy="1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1967A7E-183B-3983-F79C-B86D9BAE686D}"/>
              </a:ext>
            </a:extLst>
          </p:cNvPr>
          <p:cNvSpPr txBox="1"/>
          <p:nvPr/>
        </p:nvSpPr>
        <p:spPr>
          <a:xfrm>
            <a:off x="4443211" y="189253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Onderzoek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19A5E3C-726B-3181-0793-7B664DBF0226}"/>
              </a:ext>
            </a:extLst>
          </p:cNvPr>
          <p:cNvSpPr txBox="1"/>
          <p:nvPr/>
        </p:nvSpPr>
        <p:spPr>
          <a:xfrm>
            <a:off x="7270005" y="3478613"/>
            <a:ext cx="257153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Voorbeelden van zoektermen:</a:t>
            </a:r>
          </a:p>
          <a:p>
            <a:endParaRPr lang="nl-NL" dirty="0"/>
          </a:p>
          <a:p>
            <a:r>
              <a:rPr lang="nl-NL" dirty="0"/>
              <a:t>Beleving groene omgeving</a:t>
            </a:r>
          </a:p>
          <a:p>
            <a:endParaRPr lang="nl-NL" dirty="0"/>
          </a:p>
          <a:p>
            <a:r>
              <a:rPr lang="nl-NL" dirty="0"/>
              <a:t>Effect groene omgeving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03A85ED-27FF-91DE-0F8D-EB02A667A38A}"/>
              </a:ext>
            </a:extLst>
          </p:cNvPr>
          <p:cNvSpPr txBox="1"/>
          <p:nvPr/>
        </p:nvSpPr>
        <p:spPr>
          <a:xfrm>
            <a:off x="7270005" y="4707086"/>
            <a:ext cx="2951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Kwaliteit van water/ verontreiniging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2CEBFE9-490F-BB63-0D04-3E419659EB2E}"/>
              </a:ext>
            </a:extLst>
          </p:cNvPr>
          <p:cNvSpPr txBox="1"/>
          <p:nvPr/>
        </p:nvSpPr>
        <p:spPr>
          <a:xfrm>
            <a:off x="6248269" y="5182863"/>
            <a:ext cx="5468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2"/>
              </a:rPr>
              <a:t>https://www.sdgnederland.nl/SDG/3-goede-gezondheid-en-welzijn/</a:t>
            </a:r>
            <a:endParaRPr lang="nl-NL" dirty="0"/>
          </a:p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E6C7092-2BD4-A1DC-F658-F09BE7114F6E}"/>
              </a:ext>
            </a:extLst>
          </p:cNvPr>
          <p:cNvSpPr txBox="1"/>
          <p:nvPr/>
        </p:nvSpPr>
        <p:spPr>
          <a:xfrm>
            <a:off x="6303026" y="5658640"/>
            <a:ext cx="5099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hlinkClick r:id="rId3"/>
              </a:rPr>
              <a:t>https://www.sdgnederland.nl/SDG/6-schoon-water-en-sanitair/</a:t>
            </a:r>
            <a:endParaRPr lang="nl-NL" dirty="0"/>
          </a:p>
          <a:p>
            <a:endParaRPr lang="nl-NL" dirty="0"/>
          </a:p>
        </p:txBody>
      </p:sp>
      <p:sp>
        <p:nvSpPr>
          <p:cNvPr id="9" name="Vierkante haak links 8">
            <a:extLst>
              <a:ext uri="{FF2B5EF4-FFF2-40B4-BE49-F238E27FC236}">
                <a16:creationId xmlns:a16="http://schemas.microsoft.com/office/drawing/2014/main" id="{3E27EA15-2F41-858A-4AD1-B6580209E91B}"/>
              </a:ext>
            </a:extLst>
          </p:cNvPr>
          <p:cNvSpPr/>
          <p:nvPr/>
        </p:nvSpPr>
        <p:spPr>
          <a:xfrm>
            <a:off x="5552810" y="3336945"/>
            <a:ext cx="1210614" cy="2949261"/>
          </a:xfrm>
          <a:prstGeom prst="leftBracket">
            <a:avLst/>
          </a:prstGeom>
          <a:ln w="50800">
            <a:solidFill>
              <a:schemeClr val="accent1">
                <a:shade val="95000"/>
                <a:satMod val="105000"/>
                <a:alpha val="8365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FEA76F0-9406-68AE-0000-24C5DBA91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733" y="3378029"/>
            <a:ext cx="1422400" cy="14224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6811FFCC-F9E0-17DE-909A-3944C96ED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413" y="5073546"/>
            <a:ext cx="1422400" cy="14224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B771F41-2965-5D49-5EB1-F32A4D1E0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7797"/>
            <a:ext cx="7772400" cy="29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8493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136</Words>
  <Application>Microsoft Macintosh PowerPoint</Application>
  <PresentationFormat>Breedbeeld</PresentationFormat>
  <Paragraphs>39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Noto Sans Symbols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samuel hanegreefs</dc:creator>
  <cp:lastModifiedBy>Inge van Steen</cp:lastModifiedBy>
  <cp:revision>1</cp:revision>
  <dcterms:created xsi:type="dcterms:W3CDTF">2019-10-24T10:40:49Z</dcterms:created>
  <dcterms:modified xsi:type="dcterms:W3CDTF">2022-08-23T14:53:18Z</dcterms:modified>
</cp:coreProperties>
</file>